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56C57A-1D48-4567-9B14-1EEC8638D8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3E2B39D-27C3-4124-BA2D-3E8C0637F1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A0043B2-3F82-4B5A-916B-473B8F58E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D12FA-9057-4653-8B95-0BC00378A273}" type="datetimeFigureOut">
              <a:rPr lang="nl-NL" smtClean="0"/>
              <a:t>5-10-2020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98D2601-8908-46E1-83F0-9E0BF86FB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3C936F3-D80F-43B9-B5BE-07E105737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0059-6C74-41DA-A8F0-D2092EC504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2223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042BEC-64CB-4E79-AEF6-4E62D2F6B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8D40337-F22B-497D-B5E9-6948AC2A9E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CFD968A-3AA2-451E-B72C-ED44A81E5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D12FA-9057-4653-8B95-0BC00378A273}" type="datetimeFigureOut">
              <a:rPr lang="nl-NL" smtClean="0"/>
              <a:t>5-10-2020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435715A-696F-4F49-B745-3813AE2FC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F66BA71-9F21-41BE-B213-CA13F9FC1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0059-6C74-41DA-A8F0-D2092EC504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8770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4FB39CE6-3009-4135-8E9A-E4AB80A9A7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5B7DFC2-CAF0-4271-AD46-57B61F3CAE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7133849-F6D3-4650-8F8D-3D62BDF03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D12FA-9057-4653-8B95-0BC00378A273}" type="datetimeFigureOut">
              <a:rPr lang="nl-NL" smtClean="0"/>
              <a:t>5-10-2020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F39D5D4-86D4-4B63-AF90-031B4119E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D6FFB21-C1D7-48BC-AC77-02A5EB63D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0059-6C74-41DA-A8F0-D2092EC504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95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B80961-AE5B-49A8-8C0F-A267514BA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2F5FA0E-0624-49FF-9E98-B9EE810B01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5769AF1-D147-4C53-AC35-48484C48A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D12FA-9057-4653-8B95-0BC00378A273}" type="datetimeFigureOut">
              <a:rPr lang="nl-NL" smtClean="0"/>
              <a:t>5-10-2020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394D866-3086-4B4B-BDE4-9B92BBEAA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2B23D7F-3BF0-4346-AFAD-619D711A9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0059-6C74-41DA-A8F0-D2092EC504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04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44373D-87E6-45D2-9B82-FA1A696F1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5D85775-F083-4808-9058-EE9CCDB65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3B0B1F4-4340-44B6-A314-4148CD30C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D12FA-9057-4653-8B95-0BC00378A273}" type="datetimeFigureOut">
              <a:rPr lang="nl-NL" smtClean="0"/>
              <a:t>5-10-2020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1577548-E6BA-45E1-B306-450A40E34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1F8C52E-6F7E-499C-AEA4-D6592D303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0059-6C74-41DA-A8F0-D2092EC504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104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710871-ADC7-4514-9102-4D32CD6E6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0C51601-A21E-4441-AE2F-7861442ACE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BA1BFE1-B66C-486B-A1C3-C057303DCB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D9182A1-E357-416F-88A7-612916D47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D12FA-9057-4653-8B95-0BC00378A273}" type="datetimeFigureOut">
              <a:rPr lang="nl-NL" smtClean="0"/>
              <a:t>5-10-2020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89DF9A4-1EE3-4A42-8056-003508D43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E111358-6C17-4093-ADA6-19BA0167E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0059-6C74-41DA-A8F0-D2092EC504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4706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089A52-AEDD-4A80-B54A-1BDC46977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498E5B6-5D8A-4BCE-86B0-BEEF76000B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30CDEB7-F095-4529-9EB3-47DF22D433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AC0EB30-62D1-4C17-8750-6FE520FD08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F81F9B2-FA46-45DD-B5F1-970A24E53D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89BD1B9-6CFF-42B4-BB9D-7A4010614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D12FA-9057-4653-8B95-0BC00378A273}" type="datetimeFigureOut">
              <a:rPr lang="nl-NL" smtClean="0"/>
              <a:t>5-10-2020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FB95CAD1-746C-4E41-AFFC-127F66830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6C2BEE4-185F-4E5C-B55B-B0B270AD2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0059-6C74-41DA-A8F0-D2092EC504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6312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9D53DA-242F-4830-84F9-ED085301A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9FF07A7-B9B1-4F39-A00D-7A1A4D0C2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D12FA-9057-4653-8B95-0BC00378A273}" type="datetimeFigureOut">
              <a:rPr lang="nl-NL" smtClean="0"/>
              <a:t>5-10-2020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0AC1695-C7F6-41FA-93F8-7024E2B3E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02EE86F-43E9-4FEC-859B-DF9F91172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0059-6C74-41DA-A8F0-D2092EC504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291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64B92CF-BAF4-4FCB-B457-4967BE0F6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D12FA-9057-4653-8B95-0BC00378A273}" type="datetimeFigureOut">
              <a:rPr lang="nl-NL" smtClean="0"/>
              <a:t>5-10-2020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A1A5AD5-02C9-4B4E-9A59-81BE03FAE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6B45D0F-7B01-4A30-8270-69252CC3A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0059-6C74-41DA-A8F0-D2092EC504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151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93AE33-00F9-411F-A752-9571886A0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94200D2-F1F0-4E38-87F6-BEB644BA0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8FDC490-274D-48FC-96ED-4A991B26D3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2FBECDD-686E-4E7E-BFB8-53AFA6843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D12FA-9057-4653-8B95-0BC00378A273}" type="datetimeFigureOut">
              <a:rPr lang="nl-NL" smtClean="0"/>
              <a:t>5-10-2020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47CC105-E9A7-45CA-B9F5-064C2F919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6DE28DC-5F1E-466A-A85C-CB60AFB97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0059-6C74-41DA-A8F0-D2092EC504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2968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F38A47-ABF8-4FA1-A423-1A2989160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B545AC9-E2E1-4C16-B64A-1A1A7FFD6C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E91D2C7-E116-41F9-A9C0-EA90F98FD5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9C8729B-F3FC-4BDB-807F-212589ADD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D12FA-9057-4653-8B95-0BC00378A273}" type="datetimeFigureOut">
              <a:rPr lang="nl-NL" smtClean="0"/>
              <a:t>5-10-2020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3CAF2D2-9813-40C6-A7B6-1A6EB2A6A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4F8AD5C-C437-41E5-B598-2B03091A4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0059-6C74-41DA-A8F0-D2092EC504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5762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5498678-E663-4FBC-805D-BCBAFFE3E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48100D4-1474-419D-A263-A2E590D535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C4C5471-16DB-45A3-BBC0-4B2BD55A19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D12FA-9057-4653-8B95-0BC00378A273}" type="datetimeFigureOut">
              <a:rPr lang="nl-NL" smtClean="0"/>
              <a:t>5-10-2020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4439CAB-A8CD-4537-9EDD-159D381FBE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055573A-F282-45F8-A3B6-EE4BEC02AD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C0059-6C74-41DA-A8F0-D2092EC504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3227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E51F4E-9008-4422-AA61-5476466DA6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6C14C37-FE0D-46B3-801B-77334079C5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02D8070D-C6E2-4A02-9918-64EEF352B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343" y="155868"/>
            <a:ext cx="4929187" cy="544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102866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Breedbeeld</PresentationFormat>
  <Paragraphs>0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Kantoorthema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esther van der meer</dc:creator>
  <cp:lastModifiedBy>esther van der meer</cp:lastModifiedBy>
  <cp:revision>1</cp:revision>
  <dcterms:created xsi:type="dcterms:W3CDTF">2020-10-05T19:11:47Z</dcterms:created>
  <dcterms:modified xsi:type="dcterms:W3CDTF">2020-10-05T19:17:54Z</dcterms:modified>
</cp:coreProperties>
</file>